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E6A4-9000-411B-AF9F-FF411A97CF5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3D0A-62E1-4235-9464-9B9DEA34C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E6A4-9000-411B-AF9F-FF411A97CF5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3D0A-62E1-4235-9464-9B9DEA34C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E6A4-9000-411B-AF9F-FF411A97CF5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3D0A-62E1-4235-9464-9B9DEA34C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E6A4-9000-411B-AF9F-FF411A97CF5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3D0A-62E1-4235-9464-9B9DEA34C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E6A4-9000-411B-AF9F-FF411A97CF5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3D0A-62E1-4235-9464-9B9DEA34C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E6A4-9000-411B-AF9F-FF411A97CF5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3D0A-62E1-4235-9464-9B9DEA34C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E6A4-9000-411B-AF9F-FF411A97CF5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3D0A-62E1-4235-9464-9B9DEA34C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E6A4-9000-411B-AF9F-FF411A97CF5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3D0A-62E1-4235-9464-9B9DEA34C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E6A4-9000-411B-AF9F-FF411A97CF5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3D0A-62E1-4235-9464-9B9DEA34C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E6A4-9000-411B-AF9F-FF411A97CF5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3D0A-62E1-4235-9464-9B9DEA34C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BE6A4-9000-411B-AF9F-FF411A97CF5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1A3D0A-62E1-4235-9464-9B9DEA34C6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7BE6A4-9000-411B-AF9F-FF411A97CF55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1A3D0A-62E1-4235-9464-9B9DEA34C63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54696" cy="4191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Alphonse Bertillon was</a:t>
            </a:r>
          </a:p>
          <a:p>
            <a:pPr algn="l"/>
            <a:r>
              <a:rPr lang="en-US" sz="3200" b="1" dirty="0" smtClean="0"/>
              <a:t>a French policeman</a:t>
            </a:r>
          </a:p>
          <a:p>
            <a:pPr algn="l"/>
            <a:r>
              <a:rPr lang="en-US" sz="3200" b="1" dirty="0" smtClean="0"/>
              <a:t>who believed that</a:t>
            </a:r>
          </a:p>
          <a:p>
            <a:pPr algn="l"/>
            <a:r>
              <a:rPr lang="en-US" sz="3200" b="1" dirty="0" smtClean="0"/>
              <a:t>people could be</a:t>
            </a:r>
          </a:p>
          <a:p>
            <a:pPr algn="l"/>
            <a:r>
              <a:rPr lang="en-US" sz="3200" b="1" dirty="0" smtClean="0"/>
              <a:t>physically identified</a:t>
            </a:r>
          </a:p>
          <a:p>
            <a:pPr algn="l"/>
            <a:r>
              <a:rPr lang="en-US" sz="3200" b="1" dirty="0" smtClean="0"/>
              <a:t>by conducting a series</a:t>
            </a:r>
          </a:p>
          <a:p>
            <a:pPr algn="l"/>
            <a:r>
              <a:rPr lang="en-US" sz="3200" b="1" dirty="0" smtClean="0"/>
              <a:t>of measurements.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286000"/>
            <a:ext cx="3114675" cy="321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224778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8153400" cy="6400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Bertillon's system</a:t>
            </a:r>
            <a:r>
              <a:rPr lang="en-US" sz="2800" b="1" dirty="0" smtClean="0"/>
              <a:t>,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anthropometrics,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b="1" dirty="0" smtClean="0"/>
              <a:t>became </a:t>
            </a:r>
            <a:r>
              <a:rPr lang="en-US" sz="2800" b="1" dirty="0"/>
              <a:t>popular during </a:t>
            </a:r>
            <a:r>
              <a:rPr lang="en-US" sz="2800" b="1" dirty="0" smtClean="0"/>
              <a:t>the  1880s.</a:t>
            </a:r>
          </a:p>
          <a:p>
            <a:r>
              <a:rPr lang="en-US" sz="2400" b="1" dirty="0" smtClean="0"/>
              <a:t>	Measurements included:</a:t>
            </a:r>
            <a:endParaRPr lang="en-US" sz="2400" b="1" dirty="0"/>
          </a:p>
          <a:p>
            <a:pPr lvl="3">
              <a:buFont typeface="Arial" pitchFamily="34" charset="0"/>
              <a:buChar char="•"/>
            </a:pPr>
            <a:r>
              <a:rPr lang="en-US" sz="2000" b="1" dirty="0" smtClean="0"/>
              <a:t> Body height</a:t>
            </a:r>
          </a:p>
          <a:p>
            <a:pPr lvl="3">
              <a:buFont typeface="Arial" pitchFamily="34" charset="0"/>
              <a:buChar char="•"/>
            </a:pPr>
            <a:r>
              <a:rPr lang="en-US" sz="2000" b="1" dirty="0" smtClean="0"/>
              <a:t> Outstretched reach of both arms</a:t>
            </a:r>
          </a:p>
          <a:p>
            <a:pPr lvl="3">
              <a:buFont typeface="Arial" pitchFamily="34" charset="0"/>
              <a:buChar char="•"/>
            </a:pPr>
            <a:r>
              <a:rPr lang="en-US" sz="2000" b="1" dirty="0" smtClean="0"/>
              <a:t> Trunk height</a:t>
            </a:r>
          </a:p>
          <a:p>
            <a:pPr lvl="3">
              <a:buFont typeface="Arial" pitchFamily="34" charset="0"/>
              <a:buChar char="•"/>
            </a:pPr>
            <a:r>
              <a:rPr lang="en-US" sz="2000" b="1" dirty="0" smtClean="0"/>
              <a:t> Width of the head</a:t>
            </a:r>
          </a:p>
          <a:p>
            <a:pPr lvl="3">
              <a:buFont typeface="Arial" pitchFamily="34" charset="0"/>
              <a:buChar char="•"/>
            </a:pPr>
            <a:r>
              <a:rPr lang="en-US" sz="2000" b="1" dirty="0"/>
              <a:t> </a:t>
            </a:r>
            <a:r>
              <a:rPr lang="en-US" sz="2000" b="1" dirty="0" smtClean="0"/>
              <a:t>Length of the head</a:t>
            </a:r>
          </a:p>
          <a:p>
            <a:pPr lvl="3">
              <a:buFont typeface="Arial" pitchFamily="34" charset="0"/>
              <a:buChar char="•"/>
            </a:pPr>
            <a:r>
              <a:rPr lang="en-US" sz="2000" b="1" dirty="0" smtClean="0"/>
              <a:t> Width of the right ear</a:t>
            </a:r>
          </a:p>
          <a:p>
            <a:pPr lvl="3">
              <a:buFont typeface="Arial" pitchFamily="34" charset="0"/>
              <a:buChar char="•"/>
            </a:pPr>
            <a:r>
              <a:rPr lang="en-US" sz="2000" b="1" dirty="0"/>
              <a:t> </a:t>
            </a:r>
            <a:r>
              <a:rPr lang="en-US" sz="2000" b="1" dirty="0" smtClean="0"/>
              <a:t>Length of the right ear</a:t>
            </a:r>
          </a:p>
          <a:p>
            <a:pPr lvl="3">
              <a:buFont typeface="Arial" pitchFamily="34" charset="0"/>
              <a:buChar char="•"/>
            </a:pPr>
            <a:r>
              <a:rPr lang="en-US" sz="2000" b="1" dirty="0" smtClean="0"/>
              <a:t> Length of the left foot</a:t>
            </a:r>
          </a:p>
          <a:p>
            <a:pPr lvl="3">
              <a:buFont typeface="Arial" pitchFamily="34" charset="0"/>
              <a:buChar char="•"/>
            </a:pPr>
            <a:r>
              <a:rPr lang="en-US" sz="2000" b="1" dirty="0" smtClean="0"/>
              <a:t> Length of the left middle finger</a:t>
            </a:r>
          </a:p>
          <a:p>
            <a:pPr lvl="3">
              <a:buFont typeface="Arial" pitchFamily="34" charset="0"/>
              <a:buChar char="•"/>
            </a:pPr>
            <a:r>
              <a:rPr lang="en-US" sz="2000" b="1" dirty="0" smtClean="0"/>
              <a:t> Length of the left little finger</a:t>
            </a:r>
          </a:p>
          <a:p>
            <a:pPr lvl="3">
              <a:buFont typeface="Arial" pitchFamily="34" charset="0"/>
              <a:buChar char="•"/>
            </a:pPr>
            <a:r>
              <a:rPr lang="en-US" sz="2000" b="1" dirty="0" smtClean="0"/>
              <a:t> Length of the </a:t>
            </a:r>
            <a:r>
              <a:rPr lang="en-US" sz="2000" b="1" dirty="0" err="1" smtClean="0"/>
              <a:t>the</a:t>
            </a:r>
            <a:r>
              <a:rPr lang="en-US" sz="2000" b="1" dirty="0" smtClean="0"/>
              <a:t> left forearm</a:t>
            </a:r>
          </a:p>
          <a:p>
            <a:endParaRPr lang="en-US" sz="2800" b="1" dirty="0"/>
          </a:p>
          <a:p>
            <a:r>
              <a:rPr lang="en-US" sz="2800" b="1" dirty="0"/>
              <a:t>In 1903, something occurred</a:t>
            </a:r>
            <a:r>
              <a:rPr lang="en-US" sz="2800" b="1" dirty="0" smtClean="0"/>
              <a:t>…</a:t>
            </a:r>
          </a:p>
          <a:p>
            <a:r>
              <a:rPr lang="en-US" sz="2000" dirty="0" smtClean="0"/>
              <a:t>	The </a:t>
            </a:r>
            <a:r>
              <a:rPr lang="en-US" sz="2000" dirty="0" smtClean="0"/>
              <a:t>case of Will West destroyed confidence in the Bertillon </a:t>
            </a:r>
            <a:r>
              <a:rPr lang="en-US" sz="2000" dirty="0" smtClean="0"/>
              <a:t>	System </a:t>
            </a:r>
            <a:r>
              <a:rPr lang="en-US" sz="2000" dirty="0" smtClean="0"/>
              <a:t>literally overnight.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14401"/>
            <a:ext cx="8001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In 1903, a prisoner by the </a:t>
            </a:r>
            <a:r>
              <a:rPr lang="en-US" sz="2800" b="1" dirty="0" smtClean="0"/>
              <a:t>name Will </a:t>
            </a:r>
            <a:r>
              <a:rPr lang="en-US" sz="2800" b="1" dirty="0" smtClean="0"/>
              <a:t>West was sentenced </a:t>
            </a:r>
            <a:r>
              <a:rPr lang="en-US" sz="2800" b="1" dirty="0" smtClean="0"/>
              <a:t>to incarceration </a:t>
            </a:r>
            <a:r>
              <a:rPr lang="en-US" sz="2800" b="1" dirty="0" smtClean="0"/>
              <a:t>at the </a:t>
            </a:r>
            <a:r>
              <a:rPr lang="en-US" sz="2800" b="1" dirty="0" smtClean="0"/>
              <a:t>United States </a:t>
            </a:r>
            <a:r>
              <a:rPr lang="en-US" sz="2800" b="1" dirty="0" smtClean="0"/>
              <a:t>Penitentiary </a:t>
            </a:r>
            <a:r>
              <a:rPr lang="en-US" sz="2800" b="1" dirty="0" smtClean="0"/>
              <a:t>at Leavenworth</a:t>
            </a:r>
            <a:r>
              <a:rPr lang="en-US" sz="2800" b="1" dirty="0" smtClean="0"/>
              <a:t>, </a:t>
            </a:r>
            <a:r>
              <a:rPr lang="en-US" sz="2800" b="1" dirty="0" smtClean="0"/>
              <a:t>Kansas.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During </a:t>
            </a:r>
            <a:r>
              <a:rPr lang="en-US" sz="2800" b="1" dirty="0" smtClean="0"/>
              <a:t>his in processing, </a:t>
            </a:r>
            <a:r>
              <a:rPr lang="en-US" sz="2800" b="1" dirty="0" smtClean="0"/>
              <a:t>the records </a:t>
            </a:r>
            <a:r>
              <a:rPr lang="en-US" sz="2800" b="1" dirty="0" smtClean="0"/>
              <a:t>clerk obtained </a:t>
            </a:r>
            <a:r>
              <a:rPr lang="en-US" sz="2800" b="1" dirty="0" smtClean="0"/>
              <a:t>Will West's </a:t>
            </a:r>
            <a:r>
              <a:rPr lang="en-US" sz="2800" b="1" dirty="0" smtClean="0"/>
              <a:t>Bertillon </a:t>
            </a:r>
            <a:r>
              <a:rPr lang="en-US" sz="2800" b="1" dirty="0" smtClean="0"/>
              <a:t>measurements and </a:t>
            </a:r>
            <a:r>
              <a:rPr lang="en-US" sz="2800" b="1" dirty="0" smtClean="0"/>
              <a:t>photograph</a:t>
            </a:r>
            <a:r>
              <a:rPr lang="en-US" sz="2800" b="1" dirty="0" smtClean="0"/>
              <a:t>.</a:t>
            </a:r>
          </a:p>
          <a:p>
            <a:endParaRPr lang="en-US" sz="2800" b="1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“You have </a:t>
            </a:r>
            <a:r>
              <a:rPr lang="en-US" sz="2800" b="1" dirty="0" smtClean="0">
                <a:solidFill>
                  <a:srgbClr val="FF0000"/>
                </a:solidFill>
              </a:rPr>
              <a:t>been here </a:t>
            </a:r>
            <a:r>
              <a:rPr lang="en-US" sz="2800" b="1" dirty="0" smtClean="0">
                <a:solidFill>
                  <a:srgbClr val="FF0000"/>
                </a:solidFill>
              </a:rPr>
              <a:t>before!”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Will </a:t>
            </a:r>
            <a:r>
              <a:rPr lang="en-US" sz="2800" b="1" dirty="0" smtClean="0"/>
              <a:t>West </a:t>
            </a:r>
            <a:r>
              <a:rPr lang="en-US" sz="2800" b="1" dirty="0" smtClean="0"/>
              <a:t>denied ever being incarcerated </a:t>
            </a:r>
            <a:r>
              <a:rPr lang="en-US" sz="2800" b="1" dirty="0" smtClean="0"/>
              <a:t>at </a:t>
            </a:r>
            <a:r>
              <a:rPr lang="en-US" sz="2800" b="1" dirty="0" smtClean="0"/>
              <a:t>the facility</a:t>
            </a:r>
            <a:r>
              <a:rPr lang="en-US" sz="2800" b="1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38200"/>
            <a:ext cx="8534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The records clerk, </a:t>
            </a:r>
            <a:r>
              <a:rPr lang="en-US" sz="2400" b="1" dirty="0" smtClean="0"/>
              <a:t>having referenced </a:t>
            </a:r>
            <a:r>
              <a:rPr lang="en-US" sz="2400" b="1" dirty="0" smtClean="0"/>
              <a:t>his </a:t>
            </a:r>
            <a:r>
              <a:rPr lang="en-US" sz="2400" b="1" dirty="0" smtClean="0"/>
              <a:t>Bertillon measurements </a:t>
            </a:r>
            <a:r>
              <a:rPr lang="en-US" sz="2400" b="1" dirty="0" smtClean="0"/>
              <a:t>into </a:t>
            </a:r>
            <a:r>
              <a:rPr lang="en-US" sz="2400" b="1" dirty="0" smtClean="0"/>
              <a:t>the system</a:t>
            </a:r>
            <a:r>
              <a:rPr lang="en-US" sz="2400" b="1" dirty="0" smtClean="0"/>
              <a:t>, retrieved the </a:t>
            </a:r>
            <a:r>
              <a:rPr lang="en-US" sz="2400" b="1" dirty="0" smtClean="0"/>
              <a:t>card for </a:t>
            </a:r>
            <a:r>
              <a:rPr lang="en-US" sz="2400" b="1" dirty="0" smtClean="0"/>
              <a:t>a </a:t>
            </a:r>
            <a:r>
              <a:rPr lang="en-US" sz="2400" b="1" u="sng" dirty="0" smtClean="0"/>
              <a:t>William </a:t>
            </a:r>
            <a:r>
              <a:rPr lang="en-US" sz="2400" b="1" u="sng" dirty="0" smtClean="0"/>
              <a:t>West</a:t>
            </a:r>
            <a:r>
              <a:rPr lang="en-US" sz="2400" b="1" dirty="0" smtClean="0"/>
              <a:t>. </a:t>
            </a:r>
          </a:p>
          <a:p>
            <a:r>
              <a:rPr lang="en-US" sz="2400" b="1" dirty="0" smtClean="0"/>
              <a:t>Will </a:t>
            </a:r>
            <a:r>
              <a:rPr lang="en-US" sz="2400" b="1" dirty="0" smtClean="0"/>
              <a:t>West denied that </a:t>
            </a:r>
            <a:r>
              <a:rPr lang="en-US" sz="2400" b="1" dirty="0" smtClean="0"/>
              <a:t>the William </a:t>
            </a:r>
            <a:r>
              <a:rPr lang="en-US" sz="2400" b="1" dirty="0" smtClean="0"/>
              <a:t>West card was his.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81000" y="2895600"/>
            <a:ext cx="3048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accent1"/>
                </a:solidFill>
              </a:rPr>
              <a:t>Will </a:t>
            </a:r>
            <a:r>
              <a:rPr lang="en-US" b="1" u="sng" dirty="0" smtClean="0">
                <a:solidFill>
                  <a:schemeClr val="accent1"/>
                </a:solidFill>
              </a:rPr>
              <a:t>West's Bertillon</a:t>
            </a:r>
            <a:endParaRPr lang="en-US" b="1" u="sng" dirty="0" smtClean="0">
              <a:solidFill>
                <a:schemeClr val="accent1"/>
              </a:solidFill>
            </a:endParaRPr>
          </a:p>
          <a:p>
            <a:pPr algn="ctr"/>
            <a:r>
              <a:rPr lang="en-US" b="1" u="sng" dirty="0" smtClean="0">
                <a:solidFill>
                  <a:schemeClr val="accent1"/>
                </a:solidFill>
              </a:rPr>
              <a:t>Measurements</a:t>
            </a:r>
            <a:endParaRPr lang="en-US" b="1" u="sng" dirty="0" smtClean="0">
              <a:solidFill>
                <a:schemeClr val="accent1"/>
              </a:solidFill>
            </a:endParaRPr>
          </a:p>
          <a:p>
            <a:pPr algn="ctr"/>
            <a:r>
              <a:rPr lang="en-US" b="1" dirty="0" smtClean="0"/>
              <a:t>178.5</a:t>
            </a:r>
            <a:endParaRPr lang="en-US" b="1" dirty="0" smtClean="0"/>
          </a:p>
          <a:p>
            <a:pPr algn="ctr"/>
            <a:r>
              <a:rPr lang="en-US" b="1" dirty="0" smtClean="0"/>
              <a:t>187.0</a:t>
            </a:r>
          </a:p>
          <a:p>
            <a:pPr algn="ctr"/>
            <a:r>
              <a:rPr lang="en-US" b="1" dirty="0" smtClean="0"/>
              <a:t>91.2</a:t>
            </a:r>
          </a:p>
          <a:p>
            <a:pPr algn="ctr"/>
            <a:r>
              <a:rPr lang="en-US" b="1" dirty="0" smtClean="0"/>
              <a:t>19.7</a:t>
            </a:r>
          </a:p>
          <a:p>
            <a:pPr algn="ctr"/>
            <a:r>
              <a:rPr lang="en-US" b="1" dirty="0" smtClean="0"/>
              <a:t>15.8</a:t>
            </a:r>
          </a:p>
          <a:p>
            <a:pPr algn="ctr"/>
            <a:r>
              <a:rPr lang="en-US" b="1" dirty="0" smtClean="0"/>
              <a:t>14.8</a:t>
            </a:r>
          </a:p>
          <a:p>
            <a:pPr algn="ctr"/>
            <a:r>
              <a:rPr lang="en-US" b="1" dirty="0" smtClean="0"/>
              <a:t>6.6</a:t>
            </a:r>
          </a:p>
          <a:p>
            <a:pPr algn="ctr"/>
            <a:r>
              <a:rPr lang="en-US" b="1" dirty="0" smtClean="0"/>
              <a:t>28.2</a:t>
            </a:r>
          </a:p>
          <a:p>
            <a:pPr algn="ctr"/>
            <a:r>
              <a:rPr lang="en-US" b="1" dirty="0" smtClean="0"/>
              <a:t>12.3</a:t>
            </a:r>
          </a:p>
          <a:p>
            <a:pPr algn="ctr"/>
            <a:r>
              <a:rPr lang="en-US" b="1" dirty="0" smtClean="0"/>
              <a:t>9.7</a:t>
            </a:r>
            <a:endParaRPr lang="en-US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4648200" y="2895600"/>
            <a:ext cx="2895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accent1"/>
                </a:solidFill>
              </a:rPr>
              <a:t>William </a:t>
            </a:r>
            <a:r>
              <a:rPr lang="en-US" b="1" u="sng" dirty="0" smtClean="0">
                <a:solidFill>
                  <a:schemeClr val="accent1"/>
                </a:solidFill>
              </a:rPr>
              <a:t>West's Bertillon</a:t>
            </a:r>
            <a:endParaRPr lang="en-US" b="1" u="sng" dirty="0" smtClean="0">
              <a:solidFill>
                <a:schemeClr val="accent1"/>
              </a:solidFill>
            </a:endParaRPr>
          </a:p>
          <a:p>
            <a:pPr algn="ctr"/>
            <a:r>
              <a:rPr lang="en-US" b="1" u="sng" dirty="0" smtClean="0">
                <a:solidFill>
                  <a:schemeClr val="accent1"/>
                </a:solidFill>
              </a:rPr>
              <a:t>Measurements</a:t>
            </a:r>
          </a:p>
          <a:p>
            <a:pPr algn="ctr"/>
            <a:r>
              <a:rPr lang="en-US" b="1" dirty="0" smtClean="0"/>
              <a:t>177.5</a:t>
            </a:r>
            <a:endParaRPr lang="en-US" b="1" dirty="0" smtClean="0"/>
          </a:p>
          <a:p>
            <a:pPr algn="ctr"/>
            <a:r>
              <a:rPr lang="en-US" b="1" dirty="0" smtClean="0"/>
              <a:t>188.0</a:t>
            </a:r>
          </a:p>
          <a:p>
            <a:pPr algn="ctr"/>
            <a:r>
              <a:rPr lang="en-US" b="1" dirty="0" smtClean="0"/>
              <a:t>91.3</a:t>
            </a:r>
          </a:p>
          <a:p>
            <a:pPr algn="ctr"/>
            <a:r>
              <a:rPr lang="en-US" b="1" dirty="0" smtClean="0"/>
              <a:t>19.8</a:t>
            </a:r>
          </a:p>
          <a:p>
            <a:pPr algn="ctr"/>
            <a:r>
              <a:rPr lang="en-US" b="1" dirty="0" smtClean="0"/>
              <a:t>15.9</a:t>
            </a:r>
          </a:p>
          <a:p>
            <a:pPr algn="ctr"/>
            <a:r>
              <a:rPr lang="en-US" b="1" dirty="0" smtClean="0"/>
              <a:t>14.8</a:t>
            </a:r>
          </a:p>
          <a:p>
            <a:pPr algn="ctr"/>
            <a:r>
              <a:rPr lang="en-US" b="1" dirty="0" smtClean="0"/>
              <a:t>6.5</a:t>
            </a:r>
          </a:p>
          <a:p>
            <a:pPr algn="ctr"/>
            <a:r>
              <a:rPr lang="en-US" b="1" dirty="0" smtClean="0"/>
              <a:t>27.5</a:t>
            </a:r>
          </a:p>
          <a:p>
            <a:pPr algn="ctr"/>
            <a:r>
              <a:rPr lang="en-US" b="1" dirty="0" smtClean="0"/>
              <a:t>12.2</a:t>
            </a:r>
          </a:p>
          <a:p>
            <a:pPr algn="ctr"/>
            <a:r>
              <a:rPr lang="en-US" b="1" dirty="0" smtClean="0"/>
              <a:t>9.6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90600"/>
            <a:ext cx="8686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Subsequent investigation disclosed that William West was already incarcerated in the facility as of September 9, 1901.</a:t>
            </a:r>
          </a:p>
          <a:p>
            <a:endParaRPr lang="en-US" sz="2400" dirty="0" smtClean="0"/>
          </a:p>
          <a:p>
            <a:r>
              <a:rPr lang="en-US" sz="2400" dirty="0" smtClean="0"/>
              <a:t>William West was quickly produced, and everyone marveled at the similarities</a:t>
            </a:r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</p:txBody>
      </p:sp>
      <p:pic>
        <p:nvPicPr>
          <p:cNvPr id="1026" name="Picture 2" descr="West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352800"/>
            <a:ext cx="1752600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76400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Will West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00600" y="6324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William West</a:t>
            </a:r>
          </a:p>
        </p:txBody>
      </p:sp>
      <p:pic>
        <p:nvPicPr>
          <p:cNvPr id="1027" name="Picture 3" descr="West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429000"/>
            <a:ext cx="172273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828800"/>
            <a:ext cx="2967038" cy="2780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28600" y="990601"/>
            <a:ext cx="8686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Perhaps they were </a:t>
            </a:r>
            <a:r>
              <a:rPr lang="en-US" sz="2800" b="1" dirty="0" smtClean="0"/>
              <a:t>related, therefore </a:t>
            </a:r>
            <a:r>
              <a:rPr lang="en-US" sz="2800" b="1" dirty="0" smtClean="0"/>
              <a:t>the closeness </a:t>
            </a:r>
            <a:r>
              <a:rPr lang="en-US" sz="2800" b="1" dirty="0" smtClean="0"/>
              <a:t>in </a:t>
            </a:r>
            <a:r>
              <a:rPr lang="en-US" sz="2800" b="1" dirty="0" smtClean="0"/>
              <a:t>measurements and </a:t>
            </a:r>
            <a:r>
              <a:rPr lang="en-US" sz="2800" b="1" dirty="0" smtClean="0"/>
              <a:t>appearance</a:t>
            </a:r>
            <a:r>
              <a:rPr lang="en-US" sz="2800" b="1" dirty="0" smtClean="0"/>
              <a:t>. </a:t>
            </a:r>
          </a:p>
          <a:p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It didn’t matter…</a:t>
            </a:r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As </a:t>
            </a:r>
            <a:r>
              <a:rPr lang="en-US" sz="2800" b="1" dirty="0" smtClean="0"/>
              <a:t>a result of this </a:t>
            </a:r>
            <a:r>
              <a:rPr lang="en-US" sz="2800" b="1" dirty="0" smtClean="0"/>
              <a:t>incident, the Bertillon </a:t>
            </a:r>
            <a:r>
              <a:rPr lang="en-US" sz="2800" b="1" dirty="0" smtClean="0"/>
              <a:t>system was </a:t>
            </a:r>
            <a:r>
              <a:rPr lang="en-US" sz="2800" b="1" dirty="0" smtClean="0"/>
              <a:t>later discarded </a:t>
            </a:r>
            <a:r>
              <a:rPr lang="en-US" sz="2800" b="1" dirty="0" smtClean="0"/>
              <a:t>in favor </a:t>
            </a:r>
            <a:r>
              <a:rPr lang="en-US" sz="2800" b="1" dirty="0" smtClean="0"/>
              <a:t>of fingerprints</a:t>
            </a:r>
            <a:r>
              <a:rPr lang="en-US" sz="2800" b="1" dirty="0" smtClean="0"/>
              <a:t>.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219</Words>
  <Application>Microsoft Office PowerPoint</Application>
  <PresentationFormat>On-screen Show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Slide 1</vt:lpstr>
      <vt:lpstr>Slide 2</vt:lpstr>
      <vt:lpstr>Slide 3</vt:lpstr>
      <vt:lpstr>Slide 4</vt:lpstr>
      <vt:lpstr>Slide 5</vt:lpstr>
      <vt:lpstr>Slide 6</vt:lpstr>
    </vt:vector>
  </TitlesOfParts>
  <Company>RBRHS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tklatt</dc:creator>
  <cp:lastModifiedBy>tklatt</cp:lastModifiedBy>
  <cp:revision>3</cp:revision>
  <dcterms:created xsi:type="dcterms:W3CDTF">2012-09-19T02:36:24Z</dcterms:created>
  <dcterms:modified xsi:type="dcterms:W3CDTF">2012-09-19T19:14:35Z</dcterms:modified>
</cp:coreProperties>
</file>